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8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_rels/slideLayout8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7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53.png" ContentType="image/png"/>
  <Override PartName="/ppt/media/image52.jpeg" ContentType="image/jpeg"/>
  <Override PartName="/ppt/media/image43.png" ContentType="image/png"/>
  <Override PartName="/ppt/media/image38.jpeg" ContentType="image/jpeg"/>
  <Override PartName="/ppt/media/image36.png" ContentType="image/png"/>
  <Override PartName="/ppt/media/image49.png" ContentType="image/png"/>
  <Override PartName="/ppt/media/image33.jpeg" ContentType="image/jpeg"/>
  <Override PartName="/ppt/media/image32.png" ContentType="image/png"/>
  <Override PartName="/ppt/media/image45.png" ContentType="image/png"/>
  <Override PartName="/ppt/media/image44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28.jpeg" ContentType="image/jpeg"/>
  <Override PartName="/ppt/media/image25.png" ContentType="image/png"/>
  <Override PartName="/ppt/media/image37.png" ContentType="image/png"/>
  <Override PartName="/ppt/media/image22.png" ContentType="image/png"/>
  <Override PartName="/ppt/media/image31.png" ContentType="image/png"/>
  <Override PartName="/ppt/media/image41.jpeg" ContentType="image/jpeg"/>
  <Override PartName="/ppt/media/image24.png" ContentType="image/png"/>
  <Override PartName="/ppt/media/image21.png" ContentType="image/png"/>
  <Override PartName="/ppt/media/image51.png" ContentType="image/png"/>
  <Override PartName="/ppt/media/image20.jpeg" ContentType="image/jpeg"/>
  <Override PartName="/ppt/media/image19.png" ContentType="image/png"/>
  <Override PartName="/ppt/media/image42.png" ContentType="image/png"/>
  <Override PartName="/ppt/media/image17.jpeg" ContentType="image/jpeg"/>
  <Override PartName="/ppt/media/image48.png" ContentType="image/png"/>
  <Override PartName="/ppt/media/image15.png" ContentType="image/png"/>
  <Override PartName="/ppt/media/image23.jpeg" ContentType="image/jpeg"/>
  <Override PartName="/ppt/media/image46.png" ContentType="image/png"/>
  <Override PartName="/ppt/media/image13.png" ContentType="image/png"/>
  <Override PartName="/ppt/media/image39.png" ContentType="image/png"/>
  <Override PartName="/ppt/media/image35.png" ContentType="image/png"/>
  <Override PartName="/ppt/media/image12.png" ContentType="image/png"/>
  <Override PartName="/ppt/media/image14.jpeg" ContentType="image/jpeg"/>
  <Override PartName="/ppt/media/image11.png" ContentType="image/png"/>
  <Override PartName="/ppt/media/image40.png" ContentType="image/png"/>
  <Override PartName="/ppt/media/image8.png" ContentType="image/png"/>
  <Override PartName="/ppt/media/image29.png" ContentType="image/png"/>
  <Override PartName="/ppt/media/image18.png" ContentType="image/png"/>
  <Override PartName="/ppt/media/image50.jpeg" ContentType="image/jpeg"/>
  <Override PartName="/ppt/media/image7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6.png" ContentType="image/png"/>
  <Override PartName="/ppt/media/image4.jpeg" ContentType="image/jpeg"/>
  <Override PartName="/ppt/media/image9.jpeg" ContentType="image/jpeg"/>
  <Override PartName="/ppt/media/image3.png" ContentType="image/png"/>
  <Override PartName="/ppt/media/image47.png" ContentType="image/png"/>
  <Override PartName="/ppt/media/image2.png" ContentType="image/png"/>
  <Override PartName="/ppt/media/image10.png" ContentType="image/png"/>
  <Override PartName="/ppt/media/image1.jpeg" ContentType="image/jpeg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</p:sldIdLst>
  <p:sldSz cx="12188825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6.png"/><Relationship Id="rId3" Type="http://schemas.openxmlformats.org/officeDocument/2006/relationships/image" Target="../media/image37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2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6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0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0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4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1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8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4.jpe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0.jpe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8.jpe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33.jpe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38.jpe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jpeg"/><Relationship Id="rId6" Type="http://schemas.openxmlformats.org/officeDocument/2006/relationships/image" Target="../media/image42.png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344280"/>
            <a:ext cx="12191760" cy="516600"/>
          </a:xfrm>
          <a:prstGeom prst="rect">
            <a:avLst/>
          </a:prstGeom>
          <a:ln>
            <a:noFill/>
          </a:ln>
        </p:spPr>
      </p:pic>
      <p:pic>
        <p:nvPicPr>
          <p:cNvPr id="1" name="Picture 5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45960" y="6454800"/>
            <a:ext cx="1422000" cy="279000"/>
          </a:xfrm>
          <a:prstGeom prst="rect">
            <a:avLst/>
          </a:prstGeom>
          <a:ln>
            <a:noFill/>
          </a:ln>
        </p:spPr>
      </p:pic>
      <p:pic>
        <p:nvPicPr>
          <p:cNvPr id="2" name="Picture 6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0900440" y="6148800"/>
            <a:ext cx="932400" cy="652320"/>
          </a:xfrm>
          <a:prstGeom prst="rect">
            <a:avLst/>
          </a:prstGeom>
          <a:ln>
            <a:noFill/>
          </a:ln>
        </p:spPr>
      </p:pic>
      <p:pic>
        <p:nvPicPr>
          <p:cNvPr id="3" name="Picture 3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6800" cy="6866280"/>
          </a:xfrm>
          <a:prstGeom prst="rect">
            <a:avLst/>
          </a:prstGeom>
          <a:ln>
            <a:noFill/>
          </a:ln>
        </p:spPr>
      </p:pic>
      <p:pic>
        <p:nvPicPr>
          <p:cNvPr id="4" name="Picture 4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360360" y="6454800"/>
            <a:ext cx="1422000" cy="279000"/>
          </a:xfrm>
          <a:prstGeom prst="rect">
            <a:avLst/>
          </a:prstGeom>
          <a:ln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60360" y="1960920"/>
            <a:ext cx="11471040" cy="235152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9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  <a:ea typeface="ＭＳ Ｐゴシック"/>
              </a:rPr>
              <a:t>Click to edit the title text formatPresentation Title Slide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1200" y="4527720"/>
            <a:ext cx="5740200" cy="16142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000">
                <a:solidFill>
                  <a:srgbClr val="8bdeff"/>
                </a:solidFill>
                <a:latin typeface="Arial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solidFill>
                  <a:srgbClr val="8bdeff"/>
                </a:solidFill>
                <a:latin typeface="Arial"/>
                <a:ea typeface="ＭＳ Ｐゴシック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solidFill>
                  <a:srgbClr val="8bdeff"/>
                </a:solidFill>
                <a:latin typeface="Arial"/>
                <a:ea typeface="ＭＳ Ｐゴシック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solidFill>
                  <a:srgbClr val="8bdeff"/>
                </a:solidFill>
                <a:latin typeface="Arial"/>
                <a:ea typeface="ＭＳ Ｐゴシック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solidFill>
                  <a:srgbClr val="8bdeff"/>
                </a:solidFill>
                <a:latin typeface="Arial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solidFill>
                  <a:srgbClr val="8bdeff"/>
                </a:solidFill>
                <a:latin typeface="Arial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8bdeff"/>
                </a:solidFill>
                <a:latin typeface="Arial"/>
                <a:ea typeface="ＭＳ Ｐゴシック"/>
              </a:rPr>
              <a:t>Seventh Outline LevelAdditional/Partner Speaker</a:t>
            </a:r>
            <a:r>
              <a:rPr lang="en-US" sz="2000">
                <a:solidFill>
                  <a:srgbClr val="8bdeff"/>
                </a:solidFill>
                <a:latin typeface="Arial"/>
                <a:ea typeface="ＭＳ Ｐゴシック"/>
              </a:rPr>
              <a:t>
</a:t>
            </a:r>
            <a:r>
              <a:rPr lang="en-US" sz="2000">
                <a:solidFill>
                  <a:srgbClr val="8bdeff"/>
                </a:solidFill>
                <a:latin typeface="Arial"/>
                <a:ea typeface="ＭＳ Ｐゴシック"/>
              </a:rPr>
              <a:t>Speaker Title</a:t>
            </a:r>
            <a:r>
              <a:rPr lang="en-US" sz="2000">
                <a:solidFill>
                  <a:srgbClr val="8bdeff"/>
                </a:solidFill>
                <a:latin typeface="Arial"/>
                <a:ea typeface="ＭＳ Ｐゴシック"/>
              </a:rPr>
              <a:t>
</a:t>
            </a:r>
            <a:r>
              <a:rPr lang="en-US" sz="2000">
                <a:solidFill>
                  <a:srgbClr val="8bdeff"/>
                </a:solidFill>
                <a:latin typeface="Arial"/>
                <a:ea typeface="ＭＳ Ｐゴシック"/>
              </a:rPr>
              <a:t>@SpeakerName</a:t>
            </a:r>
            <a:endParaRPr/>
          </a:p>
        </p:txBody>
      </p:sp>
      <p:pic>
        <p:nvPicPr>
          <p:cNvPr id="7" name="Picture 9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380520" y="597240"/>
            <a:ext cx="5501520" cy="12733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344280"/>
            <a:ext cx="12191760" cy="516600"/>
          </a:xfrm>
          <a:prstGeom prst="rect">
            <a:avLst/>
          </a:prstGeom>
          <a:ln>
            <a:noFill/>
          </a:ln>
        </p:spPr>
      </p:pic>
      <p:pic>
        <p:nvPicPr>
          <p:cNvPr id="43" name="Picture 5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45960" y="6454800"/>
            <a:ext cx="1422000" cy="279000"/>
          </a:xfrm>
          <a:prstGeom prst="rect">
            <a:avLst/>
          </a:prstGeom>
          <a:ln>
            <a:noFill/>
          </a:ln>
        </p:spPr>
      </p:pic>
      <p:pic>
        <p:nvPicPr>
          <p:cNvPr id="44" name="Picture 6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0900440" y="6148800"/>
            <a:ext cx="932400" cy="652320"/>
          </a:xfrm>
          <a:prstGeom prst="rect">
            <a:avLst/>
          </a:prstGeom>
          <a:ln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60360" y="0"/>
            <a:ext cx="11471040" cy="9140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80000"/>
              </a:lnSpc>
            </a:pPr>
            <a:r>
              <a:rPr b="1" lang="en-US" sz="3200">
                <a:solidFill>
                  <a:srgbClr val="009cdb"/>
                </a:solidFill>
                <a:latin typeface="Arial"/>
                <a:ea typeface="ＭＳ Ｐゴシック"/>
              </a:rPr>
              <a:t>Click to edit the title text formatBasic Slide Layout</a:t>
            </a:r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360360" y="1003680"/>
            <a:ext cx="11471040" cy="5137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80000"/>
              <a:buFont typeface="Arial"/>
              <a:buChar char="–"/>
            </a:pPr>
            <a:r>
              <a:rPr lang="en-US" sz="2000">
                <a:solidFill>
                  <a:srgbClr val="404040"/>
                </a:solidFill>
                <a:latin typeface="Arial"/>
                <a:ea typeface="ＭＳ Ｐゴシック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>
                <a:solidFill>
                  <a:srgbClr val="404040"/>
                </a:solidFill>
                <a:latin typeface="Arial"/>
                <a:ea typeface="ＭＳ Ｐゴシック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80000"/>
              <a:buFont typeface="Arial"/>
              <a:buChar char="–"/>
            </a:pPr>
            <a:r>
              <a:rPr lang="en-US" sz="1600">
                <a:solidFill>
                  <a:srgbClr val="404040"/>
                </a:solidFill>
                <a:latin typeface="Arial"/>
                <a:ea typeface="ＭＳ Ｐゴシック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1600">
                <a:solidFill>
                  <a:srgbClr val="404040"/>
                </a:solidFill>
                <a:latin typeface="Arial"/>
                <a:ea typeface="ＭＳ Ｐゴシック"/>
              </a:rPr>
              <a:t>Fifth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9c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344280"/>
            <a:ext cx="12191760" cy="516600"/>
          </a:xfrm>
          <a:prstGeom prst="rect">
            <a:avLst/>
          </a:prstGeom>
          <a:ln>
            <a:noFill/>
          </a:ln>
        </p:spPr>
      </p:pic>
      <p:pic>
        <p:nvPicPr>
          <p:cNvPr id="82" name="Picture 5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45960" y="6454800"/>
            <a:ext cx="1422000" cy="279000"/>
          </a:xfrm>
          <a:prstGeom prst="rect">
            <a:avLst/>
          </a:prstGeom>
          <a:ln>
            <a:noFill/>
          </a:ln>
        </p:spPr>
      </p:pic>
      <p:pic>
        <p:nvPicPr>
          <p:cNvPr id="83" name="Picture 6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0900440" y="6148800"/>
            <a:ext cx="932400" cy="652320"/>
          </a:xfrm>
          <a:prstGeom prst="rect">
            <a:avLst/>
          </a:prstGeom>
          <a:ln>
            <a:noFill/>
          </a:ln>
        </p:spPr>
      </p:pic>
      <p:pic>
        <p:nvPicPr>
          <p:cNvPr id="84" name="Picture 6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1800"/>
            <a:ext cx="12196800" cy="6864480"/>
          </a:xfrm>
          <a:prstGeom prst="rect">
            <a:avLst/>
          </a:prstGeom>
          <a:ln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93600" y="790560"/>
            <a:ext cx="7378560" cy="262872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400">
                <a:solidFill>
                  <a:srgbClr val="ffffff"/>
                </a:solidFill>
                <a:latin typeface="Arial"/>
                <a:ea typeface="ＭＳ Ｐゴシック"/>
              </a:rPr>
              <a:t>Click to edit the title text formatNon-Salesforce Speaker</a:t>
            </a:r>
            <a:endParaRPr/>
          </a:p>
        </p:txBody>
      </p:sp>
      <p:sp>
        <p:nvSpPr>
          <p:cNvPr id="86" name="CustomShape 2"/>
          <p:cNvSpPr/>
          <p:nvPr/>
        </p:nvSpPr>
        <p:spPr>
          <a:xfrm>
            <a:off x="-1828800" y="2477880"/>
            <a:ext cx="1739160" cy="1900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lang="en-US">
                <a:solidFill>
                  <a:srgbClr val="404040"/>
                </a:solidFill>
                <a:latin typeface="Arial"/>
                <a:ea typeface="ＭＳ Ｐゴシック"/>
              </a:rPr>
              <a:t>Place Customer or Partner logo in white area of slide, centered horizontally</a:t>
            </a:r>
            <a:endParaRPr/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6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6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9c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344280"/>
            <a:ext cx="12191760" cy="516600"/>
          </a:xfrm>
          <a:prstGeom prst="rect">
            <a:avLst/>
          </a:prstGeom>
          <a:ln>
            <a:noFill/>
          </a:ln>
        </p:spPr>
      </p:pic>
      <p:pic>
        <p:nvPicPr>
          <p:cNvPr id="123" name="Picture 5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45960" y="6454800"/>
            <a:ext cx="1422000" cy="279000"/>
          </a:xfrm>
          <a:prstGeom prst="rect">
            <a:avLst/>
          </a:prstGeom>
          <a:ln>
            <a:noFill/>
          </a:ln>
        </p:spPr>
      </p:pic>
      <p:pic>
        <p:nvPicPr>
          <p:cNvPr id="124" name="Picture 6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0900440" y="6148800"/>
            <a:ext cx="932400" cy="652320"/>
          </a:xfrm>
          <a:prstGeom prst="rect">
            <a:avLst/>
          </a:prstGeom>
          <a:ln>
            <a:noFill/>
          </a:ln>
        </p:spPr>
      </p:pic>
      <p:pic>
        <p:nvPicPr>
          <p:cNvPr id="125" name="Picture 7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6800" cy="6866280"/>
          </a:xfrm>
          <a:prstGeom prst="rect">
            <a:avLst/>
          </a:prstGeom>
          <a:ln>
            <a:noFill/>
          </a:ln>
        </p:spPr>
      </p:pic>
      <p:pic>
        <p:nvPicPr>
          <p:cNvPr id="126" name="Picture 5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345960" y="6454800"/>
            <a:ext cx="1422000" cy="279000"/>
          </a:xfrm>
          <a:prstGeom prst="rect">
            <a:avLst/>
          </a:prstGeom>
          <a:ln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body"/>
          </p:nvPr>
        </p:nvSpPr>
        <p:spPr>
          <a:xfrm>
            <a:off x="345960" y="1306440"/>
            <a:ext cx="11485080" cy="2817360"/>
          </a:xfrm>
          <a:prstGeom prst="rect">
            <a:avLst/>
          </a:prstGeom>
        </p:spPr>
        <p:txBody>
          <a:bodyPr lIns="0" rIns="0" tIns="0" bIns="0" anchor="b"/>
          <a:p>
            <a:pPr>
              <a:buSzPct val="45000"/>
              <a:buFont typeface="StarSymbol"/>
              <a:buChar char=""/>
            </a:pPr>
            <a:r>
              <a:rPr b="1" lang="en-US" sz="5400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5400">
                <a:solidFill>
                  <a:srgbClr val="ffffff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en-US" sz="5400">
                <a:solidFill>
                  <a:srgbClr val="ffffff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en-US" sz="5400">
                <a:solidFill>
                  <a:srgbClr val="ffffff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en-US" sz="5400">
                <a:solidFill>
                  <a:srgbClr val="ffffff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en-US" sz="5400">
                <a:solidFill>
                  <a:srgbClr val="ffffff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5400">
                <a:solidFill>
                  <a:srgbClr val="ffffff"/>
                </a:solidFill>
                <a:latin typeface="Arial"/>
              </a:rPr>
              <a:t>Seventh Outline LevelDivider Slide</a:t>
            </a:r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360360" y="4282920"/>
            <a:ext cx="11471040" cy="1069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400">
                <a:solidFill>
                  <a:srgbClr val="c5eeff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solidFill>
                  <a:srgbClr val="c5eeff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solidFill>
                  <a:srgbClr val="c5eeff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400">
                <a:solidFill>
                  <a:srgbClr val="c5eeff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400">
                <a:solidFill>
                  <a:srgbClr val="c5eeff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400">
                <a:solidFill>
                  <a:srgbClr val="c5eeff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c5eeff"/>
                </a:solidFill>
                <a:latin typeface="Arial"/>
              </a:rPr>
              <a:t>Seventh Outline LevelDivider Subtitle</a:t>
            </a:r>
            <a:endParaRPr/>
          </a:p>
        </p:txBody>
      </p:sp>
      <p:sp>
        <p:nvSpPr>
          <p:cNvPr id="129" name="CustomShape 3"/>
          <p:cNvSpPr/>
          <p:nvPr/>
        </p:nvSpPr>
        <p:spPr>
          <a:xfrm>
            <a:off x="-1600200" y="2623680"/>
            <a:ext cx="1599840" cy="161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lang="en-US">
                <a:solidFill>
                  <a:srgbClr val="404040"/>
                </a:solidFill>
                <a:latin typeface="Arial"/>
                <a:ea typeface="ＭＳ Ｐゴシック"/>
              </a:rPr>
              <a:t>Use to introduce a demo, video, Q&amp;A, etc.</a:t>
            </a:r>
            <a:endParaRPr/>
          </a:p>
        </p:txBody>
      </p:sp>
      <p:pic>
        <p:nvPicPr>
          <p:cNvPr id="130" name="Picture 12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10900440" y="6148800"/>
            <a:ext cx="932400" cy="652320"/>
          </a:xfrm>
          <a:prstGeom prst="rect">
            <a:avLst/>
          </a:prstGeom>
          <a:ln>
            <a:noFill/>
          </a:ln>
        </p:spPr>
      </p:pic>
      <p:sp>
        <p:nvSpPr>
          <p:cNvPr id="131" name="PlaceHolder 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200">
                <a:latin typeface="Arial"/>
              </a:rPr>
              <a:t>Click to edit the title text format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344280"/>
            <a:ext cx="12191760" cy="516600"/>
          </a:xfrm>
          <a:prstGeom prst="rect">
            <a:avLst/>
          </a:prstGeom>
          <a:ln>
            <a:noFill/>
          </a:ln>
        </p:spPr>
      </p:pic>
      <p:pic>
        <p:nvPicPr>
          <p:cNvPr id="167" name="Picture 5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45960" y="6454800"/>
            <a:ext cx="1422000" cy="279000"/>
          </a:xfrm>
          <a:prstGeom prst="rect">
            <a:avLst/>
          </a:prstGeom>
          <a:ln>
            <a:noFill/>
          </a:ln>
        </p:spPr>
      </p:pic>
      <p:pic>
        <p:nvPicPr>
          <p:cNvPr id="168" name="Picture 6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0900440" y="6148800"/>
            <a:ext cx="932400" cy="652320"/>
          </a:xfrm>
          <a:prstGeom prst="rect">
            <a:avLst/>
          </a:prstGeom>
          <a:ln>
            <a:noFill/>
          </a:ln>
        </p:spPr>
      </p:pic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60360" y="0"/>
            <a:ext cx="11471040" cy="9140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80000"/>
              </a:lnSpc>
            </a:pPr>
            <a:r>
              <a:rPr b="1" lang="en-US" sz="3200">
                <a:solidFill>
                  <a:srgbClr val="009cdb"/>
                </a:solidFill>
                <a:latin typeface="Arial"/>
                <a:ea typeface="ＭＳ Ｐゴシック"/>
              </a:rPr>
              <a:t>Click to edit the title text formatBasic Slide Layout With Subtitle</a:t>
            </a:r>
            <a:endParaRPr/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360360" y="997560"/>
            <a:ext cx="11471040" cy="6300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Seventh Outline LevelSubtitle</a:t>
            </a:r>
            <a:endParaRPr/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345960" y="1728720"/>
            <a:ext cx="11485080" cy="44128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80000"/>
              <a:buFont typeface="Arial"/>
              <a:buChar char="–"/>
            </a:pPr>
            <a:r>
              <a:rPr lang="en-US" sz="2000">
                <a:solidFill>
                  <a:srgbClr val="404040"/>
                </a:solidFill>
                <a:latin typeface="Arial"/>
                <a:ea typeface="ＭＳ Ｐゴシック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>
                <a:solidFill>
                  <a:srgbClr val="404040"/>
                </a:solidFill>
                <a:latin typeface="Arial"/>
                <a:ea typeface="ＭＳ Ｐゴシック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80000"/>
              <a:buFont typeface="Arial"/>
              <a:buChar char="–"/>
            </a:pPr>
            <a:r>
              <a:rPr lang="en-US" sz="1600">
                <a:solidFill>
                  <a:srgbClr val="404040"/>
                </a:solidFill>
                <a:latin typeface="Arial"/>
                <a:ea typeface="ＭＳ Ｐゴシック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1600">
                <a:solidFill>
                  <a:srgbClr val="404040"/>
                </a:solidFill>
                <a:latin typeface="Arial"/>
                <a:ea typeface="ＭＳ Ｐゴシック"/>
              </a:rPr>
              <a:t>Fifth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344280"/>
            <a:ext cx="12191760" cy="516600"/>
          </a:xfrm>
          <a:prstGeom prst="rect">
            <a:avLst/>
          </a:prstGeom>
          <a:ln>
            <a:noFill/>
          </a:ln>
        </p:spPr>
      </p:pic>
      <p:pic>
        <p:nvPicPr>
          <p:cNvPr id="207" name="Picture 5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45960" y="6454800"/>
            <a:ext cx="1422000" cy="279000"/>
          </a:xfrm>
          <a:prstGeom prst="rect">
            <a:avLst/>
          </a:prstGeom>
          <a:ln>
            <a:noFill/>
          </a:ln>
        </p:spPr>
      </p:pic>
      <p:pic>
        <p:nvPicPr>
          <p:cNvPr id="208" name="Picture 6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0900440" y="6148800"/>
            <a:ext cx="932400" cy="652320"/>
          </a:xfrm>
          <a:prstGeom prst="rect">
            <a:avLst/>
          </a:prstGeom>
          <a:ln>
            <a:noFill/>
          </a:ln>
        </p:spPr>
      </p:pic>
      <p:sp>
        <p:nvSpPr>
          <p:cNvPr id="209" name="PlaceHolder 1"/>
          <p:cNvSpPr>
            <a:spLocks noGrp="1"/>
          </p:cNvSpPr>
          <p:nvPr>
            <p:ph type="body"/>
          </p:nvPr>
        </p:nvSpPr>
        <p:spPr>
          <a:xfrm>
            <a:off x="6152040" y="1003680"/>
            <a:ext cx="5668920" cy="5137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80000"/>
              <a:buFont typeface="Arial"/>
              <a:buChar char="–"/>
            </a:pPr>
            <a:r>
              <a:rPr lang="en-US" sz="2000">
                <a:solidFill>
                  <a:srgbClr val="404040"/>
                </a:solidFill>
                <a:latin typeface="Arial"/>
                <a:ea typeface="ＭＳ Ｐゴシック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>
                <a:solidFill>
                  <a:srgbClr val="404040"/>
                </a:solidFill>
                <a:latin typeface="Arial"/>
                <a:ea typeface="ＭＳ Ｐゴシック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80000"/>
              <a:buFont typeface="Arial"/>
              <a:buChar char="–"/>
            </a:pPr>
            <a:r>
              <a:rPr lang="en-US" sz="1600">
                <a:solidFill>
                  <a:srgbClr val="404040"/>
                </a:solidFill>
                <a:latin typeface="Arial"/>
                <a:ea typeface="ＭＳ Ｐゴシック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1600">
                <a:solidFill>
                  <a:srgbClr val="404040"/>
                </a:solidFill>
                <a:latin typeface="Arial"/>
                <a:ea typeface="ＭＳ Ｐゴシック"/>
              </a:rPr>
              <a:t>Fifth level</a:t>
            </a:r>
            <a:endParaRPr/>
          </a:p>
        </p:txBody>
      </p:sp>
      <p:sp>
        <p:nvSpPr>
          <p:cNvPr id="210" name="PlaceHolder 2"/>
          <p:cNvSpPr>
            <a:spLocks noGrp="1"/>
          </p:cNvSpPr>
          <p:nvPr>
            <p:ph type="title"/>
          </p:nvPr>
        </p:nvSpPr>
        <p:spPr>
          <a:xfrm>
            <a:off x="357840" y="0"/>
            <a:ext cx="11474640" cy="9140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80000"/>
              </a:lnSpc>
            </a:pPr>
            <a:r>
              <a:rPr b="1" lang="en-US" sz="3200">
                <a:solidFill>
                  <a:srgbClr val="009cdb"/>
                </a:solidFill>
                <a:latin typeface="Arial"/>
                <a:ea typeface="ＭＳ Ｐゴシック"/>
              </a:rPr>
              <a:t>Click to edit the title text format2 Column Layout</a:t>
            </a:r>
            <a:endParaRPr/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357840" y="1004040"/>
            <a:ext cx="5668920" cy="51354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80000"/>
              <a:buFont typeface="Arial"/>
              <a:buChar char="–"/>
            </a:pPr>
            <a:r>
              <a:rPr lang="en-US" sz="2000">
                <a:solidFill>
                  <a:srgbClr val="404040"/>
                </a:solidFill>
                <a:latin typeface="Arial"/>
                <a:ea typeface="ＭＳ Ｐゴシック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>
                <a:solidFill>
                  <a:srgbClr val="404040"/>
                </a:solidFill>
                <a:latin typeface="Arial"/>
                <a:ea typeface="ＭＳ Ｐゴシック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80000"/>
              <a:buFont typeface="Arial"/>
              <a:buChar char="–"/>
            </a:pPr>
            <a:r>
              <a:rPr lang="en-US" sz="1600">
                <a:solidFill>
                  <a:srgbClr val="404040"/>
                </a:solidFill>
                <a:latin typeface="Arial"/>
                <a:ea typeface="ＭＳ Ｐゴシック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1600">
                <a:solidFill>
                  <a:srgbClr val="404040"/>
                </a:solidFill>
                <a:latin typeface="Arial"/>
                <a:ea typeface="ＭＳ Ｐゴシック"/>
              </a:rPr>
              <a:t>Fifth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9c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344280"/>
            <a:ext cx="12191760" cy="516600"/>
          </a:xfrm>
          <a:prstGeom prst="rect">
            <a:avLst/>
          </a:prstGeom>
          <a:ln>
            <a:noFill/>
          </a:ln>
        </p:spPr>
      </p:pic>
      <p:pic>
        <p:nvPicPr>
          <p:cNvPr id="247" name="Picture 5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45960" y="6454800"/>
            <a:ext cx="1422000" cy="279000"/>
          </a:xfrm>
          <a:prstGeom prst="rect">
            <a:avLst/>
          </a:prstGeom>
          <a:ln>
            <a:noFill/>
          </a:ln>
        </p:spPr>
      </p:pic>
      <p:pic>
        <p:nvPicPr>
          <p:cNvPr id="248" name="Picture 6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0900440" y="6148800"/>
            <a:ext cx="932400" cy="652320"/>
          </a:xfrm>
          <a:prstGeom prst="rect">
            <a:avLst/>
          </a:prstGeom>
          <a:ln>
            <a:noFill/>
          </a:ln>
        </p:spPr>
      </p:pic>
      <p:pic>
        <p:nvPicPr>
          <p:cNvPr id="249" name="Picture 5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6800" cy="6866280"/>
          </a:xfrm>
          <a:prstGeom prst="rect">
            <a:avLst/>
          </a:prstGeom>
          <a:ln>
            <a:noFill/>
          </a:ln>
        </p:spPr>
      </p:pic>
      <p:pic>
        <p:nvPicPr>
          <p:cNvPr id="250" name="Picture 4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3436920" y="2746080"/>
            <a:ext cx="5280120" cy="874800"/>
          </a:xfrm>
          <a:prstGeom prst="rect">
            <a:avLst/>
          </a:prstGeom>
          <a:ln>
            <a:noFill/>
          </a:ln>
        </p:spPr>
      </p:pic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2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6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6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360360" y="1960920"/>
            <a:ext cx="11471040" cy="235152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9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  <a:ea typeface="ＭＳ Ｐゴシック"/>
              </a:rPr>
              <a:t>Chaining Approval Processes with Apex Code</a:t>
            </a:r>
            <a:endParaRPr/>
          </a:p>
        </p:txBody>
      </p:sp>
      <p:sp>
        <p:nvSpPr>
          <p:cNvPr id="288" name="TextShape 2"/>
          <p:cNvSpPr txBox="1"/>
          <p:nvPr/>
        </p:nvSpPr>
        <p:spPr>
          <a:xfrm>
            <a:off x="360360" y="4561920"/>
            <a:ext cx="5393160" cy="15796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ts val="847"/>
              </a:lnSpc>
            </a:pPr>
            <a:r>
              <a:rPr lang="en-US" sz="2000">
                <a:solidFill>
                  <a:srgbClr val="8bdeff"/>
                </a:solidFill>
                <a:latin typeface="Arial"/>
                <a:ea typeface="ＭＳ Ｐゴシック"/>
              </a:rPr>
              <a:t>Andreina Mendoza</a:t>
            </a:r>
            <a:endParaRPr/>
          </a:p>
          <a:p>
            <a:pPr>
              <a:lnSpc>
                <a:spcPts val="847"/>
              </a:lnSpc>
            </a:pPr>
            <a:r>
              <a:rPr lang="en-US" sz="2000">
                <a:solidFill>
                  <a:srgbClr val="8bdeff"/>
                </a:solidFill>
                <a:latin typeface="Arial"/>
                <a:ea typeface="ＭＳ Ｐゴシック"/>
              </a:rPr>
              <a:t>Senior System Business Analyst</a:t>
            </a:r>
            <a:endParaRPr/>
          </a:p>
          <a:p>
            <a:pPr>
              <a:lnSpc>
                <a:spcPts val="847"/>
              </a:lnSpc>
            </a:pPr>
            <a:r>
              <a:rPr lang="en-US" sz="2000">
                <a:solidFill>
                  <a:srgbClr val="8bdeff"/>
                </a:solidFill>
                <a:latin typeface="Arial"/>
                <a:ea typeface="ＭＳ Ｐゴシック"/>
              </a:rPr>
              <a:t>@AndreinaMend17</a:t>
            </a:r>
            <a:endParaRPr/>
          </a:p>
        </p:txBody>
      </p:sp>
      <p:sp>
        <p:nvSpPr>
          <p:cNvPr id="289" name="TextShape 3"/>
          <p:cNvSpPr txBox="1"/>
          <p:nvPr/>
        </p:nvSpPr>
        <p:spPr>
          <a:xfrm>
            <a:off x="6091200" y="4527720"/>
            <a:ext cx="5740200" cy="16142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000">
                <a:solidFill>
                  <a:srgbClr val="8bdeff"/>
                </a:solidFill>
                <a:latin typeface="Arial"/>
                <a:ea typeface="ＭＳ Ｐゴシック"/>
              </a:rPr>
              <a:t>Scott Coleman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8bdeff"/>
                </a:solidFill>
                <a:latin typeface="Arial"/>
                <a:ea typeface="ＭＳ Ｐゴシック"/>
              </a:rPr>
              <a:t>Senior Software Application Engineer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8bdeff"/>
                </a:solidFill>
                <a:latin typeface="Arial"/>
                <a:ea typeface="ＭＳ Ｐゴシック"/>
              </a:rPr>
              <a:t>@scottsalesforce</a:t>
            </a:r>
            <a:endParaRPr/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360360" y="0"/>
            <a:ext cx="11471040" cy="9140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80000"/>
              </a:lnSpc>
            </a:pPr>
            <a:r>
              <a:rPr b="1" lang="en-US" sz="3200">
                <a:solidFill>
                  <a:srgbClr val="009cdb"/>
                </a:solidFill>
                <a:latin typeface="Arial"/>
                <a:ea typeface="ＭＳ Ｐゴシック"/>
              </a:rPr>
              <a:t>Use Case: Chaining 2 Approval Processes</a:t>
            </a:r>
            <a:endParaRPr/>
          </a:p>
        </p:txBody>
      </p:sp>
      <p:sp>
        <p:nvSpPr>
          <p:cNvPr id="346" name="TextShape 2"/>
          <p:cNvSpPr txBox="1"/>
          <p:nvPr/>
        </p:nvSpPr>
        <p:spPr>
          <a:xfrm>
            <a:off x="360360" y="997560"/>
            <a:ext cx="11471040" cy="6300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What else can you do?</a:t>
            </a:r>
            <a:endParaRPr/>
          </a:p>
        </p:txBody>
      </p:sp>
      <p:sp>
        <p:nvSpPr>
          <p:cNvPr id="347" name="TextShape 3"/>
          <p:cNvSpPr txBox="1"/>
          <p:nvPr/>
        </p:nvSpPr>
        <p:spPr>
          <a:xfrm>
            <a:off x="345960" y="1728720"/>
            <a:ext cx="11485080" cy="44128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Chain Approval Processes across multiple records and objects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Implement child processes that run while the parent process waits</a:t>
            </a:r>
            <a:endParaRPr/>
          </a:p>
        </p:txBody>
      </p:sp>
    </p:spTree>
  </p:cSld>
  <p:transition>
    <p:fade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345960" y="1306440"/>
            <a:ext cx="11485080" cy="281736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9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SFDC Content Approval Process</a:t>
            </a:r>
            <a:endParaRPr/>
          </a:p>
        </p:txBody>
      </p:sp>
      <p:sp>
        <p:nvSpPr>
          <p:cNvPr id="349" name="TextShape 2"/>
          <p:cNvSpPr txBox="1"/>
          <p:nvPr/>
        </p:nvSpPr>
        <p:spPr>
          <a:xfrm>
            <a:off x="360360" y="4282920"/>
            <a:ext cx="11471040" cy="1069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  <p:transition>
    <p:fade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360360" y="0"/>
            <a:ext cx="11471040" cy="9140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80000"/>
              </a:lnSpc>
            </a:pPr>
            <a:r>
              <a:rPr b="1" lang="en-US" sz="3200">
                <a:solidFill>
                  <a:srgbClr val="009cdb"/>
                </a:solidFill>
                <a:latin typeface="Arial"/>
                <a:ea typeface="ＭＳ Ｐゴシック"/>
              </a:rPr>
              <a:t>Use Case: SFDC Content Approval Process</a:t>
            </a:r>
            <a:endParaRPr/>
          </a:p>
        </p:txBody>
      </p:sp>
      <p:sp>
        <p:nvSpPr>
          <p:cNvPr id="351" name="TextShape 2"/>
          <p:cNvSpPr txBox="1"/>
          <p:nvPr/>
        </p:nvSpPr>
        <p:spPr>
          <a:xfrm>
            <a:off x="360360" y="997560"/>
            <a:ext cx="11471040" cy="6300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Business Need / Problem</a:t>
            </a:r>
            <a:endParaRPr/>
          </a:p>
        </p:txBody>
      </p:sp>
      <p:sp>
        <p:nvSpPr>
          <p:cNvPr id="352" name="TextShape 3"/>
          <p:cNvSpPr txBox="1"/>
          <p:nvPr/>
        </p:nvSpPr>
        <p:spPr>
          <a:xfrm>
            <a:off x="345960" y="1728720"/>
            <a:ext cx="11485080" cy="44128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Technical Engineers within Red Hat need the ability to add Content to a Technical Library, that is available to Red Hat Partners</a:t>
            </a:r>
            <a:endParaRPr/>
          </a:p>
        </p:txBody>
      </p:sp>
      <p:pic>
        <p:nvPicPr>
          <p:cNvPr id="35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744960" y="2450160"/>
            <a:ext cx="3621960" cy="362196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360360" y="0"/>
            <a:ext cx="11471040" cy="9140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80000"/>
              </a:lnSpc>
            </a:pPr>
            <a:r>
              <a:rPr b="1" lang="en-US" sz="3200">
                <a:solidFill>
                  <a:srgbClr val="009cdb"/>
                </a:solidFill>
                <a:latin typeface="Arial"/>
                <a:ea typeface="ＭＳ Ｐゴシック"/>
              </a:rPr>
              <a:t>Use Case: SFDC Content Approval Process</a:t>
            </a:r>
            <a:endParaRPr/>
          </a:p>
        </p:txBody>
      </p:sp>
      <p:sp>
        <p:nvSpPr>
          <p:cNvPr id="355" name="TextShape 2"/>
          <p:cNvSpPr txBox="1"/>
          <p:nvPr/>
        </p:nvSpPr>
        <p:spPr>
          <a:xfrm>
            <a:off x="360360" y="997560"/>
            <a:ext cx="11471040" cy="6300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Business Flow</a:t>
            </a:r>
            <a:endParaRPr/>
          </a:p>
        </p:txBody>
      </p:sp>
      <p:sp>
        <p:nvSpPr>
          <p:cNvPr id="356" name="CustomShape 3"/>
          <p:cNvSpPr/>
          <p:nvPr/>
        </p:nvSpPr>
        <p:spPr>
          <a:xfrm>
            <a:off x="621360" y="2238480"/>
            <a:ext cx="2754720" cy="726480"/>
          </a:xfrm>
          <a:prstGeom prst="flowChartProcess">
            <a:avLst/>
          </a:prstGeom>
          <a:solidFill>
            <a:srgbClr val="009cdb"/>
          </a:solidFill>
          <a:ln w="25560"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Arial"/>
                <a:ea typeface="ＭＳ Ｐゴシック"/>
              </a:rPr>
              <a:t>Technical Engineer Upload Document and Save</a:t>
            </a:r>
            <a:endParaRPr/>
          </a:p>
        </p:txBody>
      </p:sp>
      <p:sp>
        <p:nvSpPr>
          <p:cNvPr id="357" name="CustomShape 4"/>
          <p:cNvSpPr/>
          <p:nvPr/>
        </p:nvSpPr>
        <p:spPr>
          <a:xfrm>
            <a:off x="3376080" y="3743640"/>
            <a:ext cx="2754720" cy="820080"/>
          </a:xfrm>
          <a:prstGeom prst="flowChartProcess">
            <a:avLst/>
          </a:prstGeom>
          <a:solidFill>
            <a:srgbClr val="009cdb"/>
          </a:solidFill>
          <a:ln w="25560"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Arial"/>
                <a:ea typeface="ＭＳ Ｐゴシック"/>
              </a:rPr>
              <a:t>Global Marketing Receive Notification – Approval Process Begins</a:t>
            </a:r>
            <a:endParaRPr/>
          </a:p>
        </p:txBody>
      </p:sp>
      <p:sp>
        <p:nvSpPr>
          <p:cNvPr id="358" name="CustomShape 5"/>
          <p:cNvSpPr/>
          <p:nvPr/>
        </p:nvSpPr>
        <p:spPr>
          <a:xfrm>
            <a:off x="7759080" y="1796760"/>
            <a:ext cx="2391120" cy="726480"/>
          </a:xfrm>
          <a:prstGeom prst="flowChartTerminator">
            <a:avLst/>
          </a:prstGeom>
          <a:solidFill>
            <a:srgbClr val="c1d72e"/>
          </a:solidFill>
          <a:ln w="25560">
            <a:solidFill>
              <a:srgbClr val="73a333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t>Contributed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t>Content  Approved</a:t>
            </a:r>
            <a:endParaRPr/>
          </a:p>
        </p:txBody>
      </p:sp>
      <p:sp>
        <p:nvSpPr>
          <p:cNvPr id="359" name="CustomShape 6"/>
          <p:cNvSpPr/>
          <p:nvPr/>
        </p:nvSpPr>
        <p:spPr>
          <a:xfrm>
            <a:off x="6509160" y="3856680"/>
            <a:ext cx="591480" cy="597600"/>
          </a:xfrm>
          <a:prstGeom prst="flowChartDecision">
            <a:avLst/>
          </a:prstGeom>
          <a:solidFill>
            <a:srgbClr val="009cdb"/>
          </a:solidFill>
          <a:ln w="25560">
            <a:noFill/>
          </a:ln>
        </p:spPr>
      </p:sp>
      <p:sp>
        <p:nvSpPr>
          <p:cNvPr id="360" name="CustomShape 7"/>
          <p:cNvSpPr/>
          <p:nvPr/>
        </p:nvSpPr>
        <p:spPr>
          <a:xfrm>
            <a:off x="7700760" y="5193360"/>
            <a:ext cx="2508480" cy="726480"/>
          </a:xfrm>
          <a:prstGeom prst="flowChartTerminator">
            <a:avLst/>
          </a:prstGeom>
          <a:solidFill>
            <a:srgbClr val="ff0000"/>
          </a:solidFill>
          <a:ln w="25560">
            <a:solidFill>
              <a:srgbClr val="b80f15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t>Contributed Content Rejected</a:t>
            </a:r>
            <a:endParaRPr/>
          </a:p>
        </p:txBody>
      </p:sp>
      <p:sp>
        <p:nvSpPr>
          <p:cNvPr id="361" name="CustomShape 8"/>
          <p:cNvSpPr/>
          <p:nvPr/>
        </p:nvSpPr>
        <p:spPr>
          <a:xfrm flipH="1" rot="5400000">
            <a:off x="6701760" y="4557960"/>
            <a:ext cx="1101960" cy="894960"/>
          </a:xfrm>
          <a:prstGeom prst="bentConnector2">
            <a:avLst/>
          </a:prstGeom>
          <a:noFill/>
          <a:ln w="12600">
            <a:solidFill>
              <a:srgbClr val="009cdb"/>
            </a:solidFill>
            <a:round/>
            <a:tailEnd len="med" type="arrow" w="med"/>
          </a:ln>
        </p:spPr>
      </p:sp>
      <p:sp>
        <p:nvSpPr>
          <p:cNvPr id="362" name="CustomShape 9"/>
          <p:cNvSpPr/>
          <p:nvPr/>
        </p:nvSpPr>
        <p:spPr>
          <a:xfrm>
            <a:off x="1090080" y="4122720"/>
            <a:ext cx="1640880" cy="882720"/>
          </a:xfrm>
          <a:prstGeom prst="flowChartDocument">
            <a:avLst/>
          </a:prstGeom>
          <a:solidFill>
            <a:srgbClr val="009cdb"/>
          </a:solidFill>
          <a:ln w="25560"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Arial"/>
                <a:ea typeface="ＭＳ Ｐゴシック"/>
              </a:rPr>
              <a:t>Contributed Content Record ‘s  attachment </a:t>
            </a:r>
            <a:endParaRPr/>
          </a:p>
        </p:txBody>
      </p:sp>
      <p:sp>
        <p:nvSpPr>
          <p:cNvPr id="363" name="CustomShape 10"/>
          <p:cNvSpPr/>
          <p:nvPr/>
        </p:nvSpPr>
        <p:spPr>
          <a:xfrm>
            <a:off x="1090080" y="5099400"/>
            <a:ext cx="1640880" cy="632520"/>
          </a:xfrm>
          <a:prstGeom prst="flowChartPredefinedProcess">
            <a:avLst/>
          </a:prstGeom>
          <a:solidFill>
            <a:srgbClr val="009cdb"/>
          </a:solidFill>
          <a:ln w="25560"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Arial"/>
                <a:ea typeface="ＭＳ Ｐゴシック"/>
              </a:rPr>
              <a:t>Submit for Approval</a:t>
            </a:r>
            <a:endParaRPr/>
          </a:p>
        </p:txBody>
      </p:sp>
      <p:sp>
        <p:nvSpPr>
          <p:cNvPr id="364" name="CustomShape 11"/>
          <p:cNvSpPr/>
          <p:nvPr/>
        </p:nvSpPr>
        <p:spPr>
          <a:xfrm>
            <a:off x="8674920" y="2676240"/>
            <a:ext cx="1640880" cy="882720"/>
          </a:xfrm>
          <a:prstGeom prst="flowChartDocument">
            <a:avLst/>
          </a:prstGeom>
          <a:solidFill>
            <a:srgbClr val="009cdb"/>
          </a:solidFill>
          <a:ln w="25560"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Arial"/>
                <a:ea typeface="ＭＳ Ｐゴシック"/>
              </a:rPr>
              <a:t>SFDC CRM Content Record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Arial"/>
                <a:ea typeface="ＭＳ Ｐゴシック"/>
              </a:rPr>
              <a:t>Published</a:t>
            </a:r>
            <a:endParaRPr/>
          </a:p>
        </p:txBody>
      </p:sp>
      <p:sp>
        <p:nvSpPr>
          <p:cNvPr id="365" name="CustomShape 12"/>
          <p:cNvSpPr/>
          <p:nvPr/>
        </p:nvSpPr>
        <p:spPr>
          <a:xfrm flipH="1" rot="5400000">
            <a:off x="2092320" y="2871360"/>
            <a:ext cx="1188360" cy="1377000"/>
          </a:xfrm>
          <a:prstGeom prst="bentConnector2">
            <a:avLst/>
          </a:prstGeom>
          <a:noFill/>
          <a:ln w="12600">
            <a:solidFill>
              <a:srgbClr val="009cdb"/>
            </a:solidFill>
            <a:round/>
            <a:tailEnd len="med" type="arrow" w="med"/>
          </a:ln>
        </p:spPr>
      </p:sp>
      <p:sp>
        <p:nvSpPr>
          <p:cNvPr id="366" name="CustomShape 13"/>
          <p:cNvSpPr/>
          <p:nvPr/>
        </p:nvSpPr>
        <p:spPr>
          <a:xfrm>
            <a:off x="1090080" y="3168000"/>
            <a:ext cx="1640880" cy="882720"/>
          </a:xfrm>
          <a:prstGeom prst="flowChartDocument">
            <a:avLst/>
          </a:prstGeom>
          <a:solidFill>
            <a:srgbClr val="009cdb"/>
          </a:solidFill>
          <a:ln w="25560"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Arial"/>
                <a:ea typeface="ＭＳ Ｐゴシック"/>
              </a:rPr>
              <a:t>Contributed Content Record </a:t>
            </a:r>
            <a:endParaRPr/>
          </a:p>
        </p:txBody>
      </p:sp>
      <p:sp>
        <p:nvSpPr>
          <p:cNvPr id="367" name="CustomShape 14"/>
          <p:cNvSpPr/>
          <p:nvPr/>
        </p:nvSpPr>
        <p:spPr>
          <a:xfrm>
            <a:off x="6131160" y="4154040"/>
            <a:ext cx="377640" cy="1080"/>
          </a:xfrm>
          <a:prstGeom prst="straightConnector1">
            <a:avLst/>
          </a:prstGeom>
          <a:noFill/>
          <a:ln w="12600">
            <a:solidFill>
              <a:srgbClr val="009cdb"/>
            </a:solidFill>
            <a:round/>
            <a:tailEnd len="med" type="arrow" w="med"/>
          </a:ln>
        </p:spPr>
      </p:sp>
      <p:sp>
        <p:nvSpPr>
          <p:cNvPr id="368" name="CustomShape 15"/>
          <p:cNvSpPr/>
          <p:nvPr/>
        </p:nvSpPr>
        <p:spPr>
          <a:xfrm>
            <a:off x="6348240" y="4366800"/>
            <a:ext cx="914040" cy="914040"/>
          </a:xfrm>
          <a:prstGeom prst="rect">
            <a:avLst/>
          </a:prstGeom>
          <a:noFill/>
          <a:ln>
            <a:noFill/>
          </a:ln>
        </p:spPr>
        <p:txBody>
          <a:bodyPr wrap="none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404040"/>
                </a:solidFill>
                <a:latin typeface="Arial"/>
                <a:ea typeface="ＭＳ Ｐゴシック"/>
              </a:rPr>
              <a:t>Approved?</a:t>
            </a:r>
            <a:endParaRPr/>
          </a:p>
        </p:txBody>
      </p:sp>
      <p:sp>
        <p:nvSpPr>
          <p:cNvPr id="369" name="CustomShape 16"/>
          <p:cNvSpPr/>
          <p:nvPr/>
        </p:nvSpPr>
        <p:spPr>
          <a:xfrm flipH="1" flipV="1" rot="5400000">
            <a:off x="6433560" y="2530800"/>
            <a:ext cx="1695960" cy="953640"/>
          </a:xfrm>
          <a:prstGeom prst="bentConnector2">
            <a:avLst/>
          </a:prstGeom>
          <a:noFill/>
          <a:ln w="12600">
            <a:solidFill>
              <a:srgbClr val="009cdb"/>
            </a:solidFill>
            <a:round/>
            <a:tailEnd len="med" type="arrow" w="med"/>
          </a:ln>
        </p:spPr>
      </p:sp>
      <p:sp>
        <p:nvSpPr>
          <p:cNvPr id="370" name="CustomShape 17"/>
          <p:cNvSpPr/>
          <p:nvPr/>
        </p:nvSpPr>
        <p:spPr>
          <a:xfrm>
            <a:off x="6692400" y="4736160"/>
            <a:ext cx="914040" cy="914040"/>
          </a:xfrm>
          <a:prstGeom prst="rect">
            <a:avLst/>
          </a:prstGeom>
          <a:noFill/>
          <a:ln>
            <a:noFill/>
          </a:ln>
        </p:spPr>
        <p:txBody>
          <a:bodyPr wrap="none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404040"/>
                </a:solidFill>
                <a:latin typeface="Arial"/>
                <a:ea typeface="ＭＳ Ｐゴシック"/>
              </a:rPr>
              <a:t>NO</a:t>
            </a:r>
            <a:endParaRPr/>
          </a:p>
        </p:txBody>
      </p:sp>
      <p:sp>
        <p:nvSpPr>
          <p:cNvPr id="371" name="CustomShape 18"/>
          <p:cNvSpPr/>
          <p:nvPr/>
        </p:nvSpPr>
        <p:spPr>
          <a:xfrm>
            <a:off x="6710760" y="3239640"/>
            <a:ext cx="914040" cy="914040"/>
          </a:xfrm>
          <a:prstGeom prst="rect">
            <a:avLst/>
          </a:prstGeom>
          <a:noFill/>
          <a:ln>
            <a:noFill/>
          </a:ln>
        </p:spPr>
        <p:txBody>
          <a:bodyPr wrap="none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404040"/>
                </a:solidFill>
                <a:latin typeface="Arial"/>
                <a:ea typeface="ＭＳ Ｐゴシック"/>
              </a:rPr>
              <a:t>YES</a:t>
            </a:r>
            <a:endParaRPr/>
          </a:p>
        </p:txBody>
      </p:sp>
    </p:spTree>
  </p:cSld>
  <p:transition>
    <p:fade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360360" y="0"/>
            <a:ext cx="11471040" cy="9140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80000"/>
              </a:lnSpc>
            </a:pPr>
            <a:r>
              <a:rPr b="1" lang="en-US" sz="3200">
                <a:solidFill>
                  <a:srgbClr val="009cdb"/>
                </a:solidFill>
                <a:latin typeface="Arial"/>
                <a:ea typeface="ＭＳ Ｐゴシック"/>
              </a:rPr>
              <a:t>Use Case: SFDC Content Approval Process</a:t>
            </a:r>
            <a:endParaRPr/>
          </a:p>
        </p:txBody>
      </p:sp>
      <p:sp>
        <p:nvSpPr>
          <p:cNvPr id="373" name="TextShape 2"/>
          <p:cNvSpPr txBox="1"/>
          <p:nvPr/>
        </p:nvSpPr>
        <p:spPr>
          <a:xfrm>
            <a:off x="345960" y="1728720"/>
            <a:ext cx="11485080" cy="44128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Code samples: </a:t>
            </a:r>
            <a:r>
              <a:rPr lang="en-US" sz="2400" u="sng">
                <a:solidFill>
                  <a:srgbClr val="0000ff"/>
                </a:solidFill>
                <a:latin typeface="Arial"/>
                <a:ea typeface="ＭＳ Ｐゴシック"/>
              </a:rPr>
              <a:t>http://</a:t>
            </a:r>
            <a:r>
              <a:rPr lang="en-US" sz="2400" u="sng">
                <a:solidFill>
                  <a:srgbClr val="0000ff"/>
                </a:solidFill>
                <a:latin typeface="Arial"/>
                <a:ea typeface="ＭＳ Ｐゴシック"/>
              </a:rPr>
              <a:t>gist.github.com/scottsalesforce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ContentTechnicalContributions.class</a:t>
            </a:r>
            <a:endParaRPr/>
          </a:p>
          <a:p>
            <a:pPr lvl="2"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PublishContributedContent.trigger</a:t>
            </a:r>
            <a:endParaRPr/>
          </a:p>
        </p:txBody>
      </p:sp>
      <p:pic>
        <p:nvPicPr>
          <p:cNvPr id="37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592680" y="3429000"/>
            <a:ext cx="2285280" cy="175212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360360" y="0"/>
            <a:ext cx="11471040" cy="9140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80000"/>
              </a:lnSpc>
            </a:pPr>
            <a:r>
              <a:rPr b="1" lang="en-US" sz="3200">
                <a:solidFill>
                  <a:srgbClr val="009cdb"/>
                </a:solidFill>
                <a:latin typeface="Arial"/>
                <a:ea typeface="ＭＳ Ｐゴシック"/>
              </a:rPr>
              <a:t>Use Case: SFDC Content Approval Process</a:t>
            </a:r>
            <a:endParaRPr/>
          </a:p>
        </p:txBody>
      </p:sp>
      <p:sp>
        <p:nvSpPr>
          <p:cNvPr id="376" name="TextShape 2"/>
          <p:cNvSpPr txBox="1"/>
          <p:nvPr/>
        </p:nvSpPr>
        <p:spPr>
          <a:xfrm>
            <a:off x="360360" y="997560"/>
            <a:ext cx="11471040" cy="6300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What else can you do?</a:t>
            </a:r>
            <a:endParaRPr/>
          </a:p>
        </p:txBody>
      </p:sp>
      <p:sp>
        <p:nvSpPr>
          <p:cNvPr id="377" name="TextShape 3"/>
          <p:cNvSpPr txBox="1"/>
          <p:nvPr/>
        </p:nvSpPr>
        <p:spPr>
          <a:xfrm>
            <a:off x="345960" y="1728720"/>
            <a:ext cx="11485080" cy="44128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Use Custom Object as proxy for Standard Objects in Approval Processes</a:t>
            </a:r>
            <a:endParaRPr/>
          </a:p>
          <a:p>
            <a:pPr lvl="2"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>
                <a:solidFill>
                  <a:srgbClr val="404040"/>
                </a:solidFill>
                <a:latin typeface="Arial"/>
                <a:ea typeface="ＭＳ Ｐゴシック"/>
              </a:rPr>
              <a:t>When the Standard Object does not support approvals</a:t>
            </a:r>
            <a:endParaRPr/>
          </a:p>
          <a:p>
            <a:pPr lvl="2"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>
                <a:solidFill>
                  <a:srgbClr val="404040"/>
                </a:solidFill>
                <a:latin typeface="Arial"/>
                <a:ea typeface="ＭＳ Ｐゴシック"/>
              </a:rPr>
              <a:t>When you want to avoid locking the main record</a:t>
            </a:r>
            <a:endParaRPr/>
          </a:p>
          <a:p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Submit for Approval using Apex can be used with many different objects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Upon approval you can easily trigger other changes in the system</a:t>
            </a:r>
            <a:endParaRPr/>
          </a:p>
          <a:p>
            <a:pPr lvl="2"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>
                <a:solidFill>
                  <a:srgbClr val="404040"/>
                </a:solidFill>
                <a:latin typeface="Arial"/>
                <a:ea typeface="ＭＳ Ｐゴシック"/>
              </a:rPr>
              <a:t>Creation of records</a:t>
            </a:r>
            <a:endParaRPr/>
          </a:p>
          <a:p>
            <a:pPr lvl="2"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>
                <a:solidFill>
                  <a:srgbClr val="404040"/>
                </a:solidFill>
                <a:latin typeface="Arial"/>
                <a:ea typeface="ＭＳ Ｐゴシック"/>
              </a:rPr>
              <a:t>Update to records even when there is no pre-existing relationship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ransition>
    <p:fade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6152040" y="1003680"/>
            <a:ext cx="5668920" cy="51379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Andreina Mendoza</a:t>
            </a: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@AndreinaMend17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Scott Coleman</a:t>
            </a: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@scottsalesforce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Chatter Feed</a:t>
            </a: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u="sng">
                <a:solidFill>
                  <a:srgbClr val="0000ff"/>
                </a:solidFill>
                <a:latin typeface="Arial"/>
                <a:ea typeface="ＭＳ Ｐゴシック"/>
              </a:rPr>
              <a:t>https://success.salesforce.com/Ev_Sessions#/</a:t>
            </a:r>
            <a:r>
              <a:rPr lang="en-US" u="sng">
                <a:solidFill>
                  <a:srgbClr val="0000ff"/>
                </a:solidFill>
                <a:latin typeface="Arial"/>
                <a:ea typeface="ＭＳ Ｐゴシック"/>
              </a:rPr>
              <a:t>session/a2q30000000guoWAAQ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79" name="TextShape 2"/>
          <p:cNvSpPr txBox="1"/>
          <p:nvPr/>
        </p:nvSpPr>
        <p:spPr>
          <a:xfrm>
            <a:off x="357840" y="0"/>
            <a:ext cx="11474640" cy="9140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80000"/>
              </a:lnSpc>
            </a:pPr>
            <a:r>
              <a:rPr b="1" lang="en-US" sz="3200">
                <a:solidFill>
                  <a:srgbClr val="009cdb"/>
                </a:solidFill>
                <a:latin typeface="Arial"/>
                <a:ea typeface="ＭＳ Ｐゴシック"/>
              </a:rPr>
              <a:t>Resources</a:t>
            </a:r>
            <a:endParaRPr/>
          </a:p>
        </p:txBody>
      </p:sp>
      <p:sp>
        <p:nvSpPr>
          <p:cNvPr id="380" name="TextShape 3"/>
          <p:cNvSpPr txBox="1"/>
          <p:nvPr/>
        </p:nvSpPr>
        <p:spPr>
          <a:xfrm>
            <a:off x="357840" y="1004040"/>
            <a:ext cx="5233680" cy="51354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Processing with Apex</a:t>
            </a: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u="sng">
                <a:solidFill>
                  <a:srgbClr val="0000ff"/>
                </a:solidFill>
                <a:latin typeface="Arial"/>
                <a:ea typeface="ＭＳ Ｐゴシック"/>
              </a:rPr>
              <a:t>https://</a:t>
            </a:r>
            <a:r>
              <a:rPr lang="en-US" u="sng">
                <a:solidFill>
                  <a:srgbClr val="0000ff"/>
                </a:solidFill>
                <a:latin typeface="Arial"/>
                <a:ea typeface="ＭＳ Ｐゴシック"/>
              </a:rPr>
              <a:t>www.salesforce.com/us/developer/docs/apexcode/Content/apex_process.htm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Approval Class</a:t>
            </a: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u="sng">
                <a:solidFill>
                  <a:srgbClr val="0000ff"/>
                </a:solidFill>
                <a:latin typeface="Arial"/>
                <a:ea typeface="ＭＳ Ｐゴシック"/>
              </a:rPr>
              <a:t>https://</a:t>
            </a:r>
            <a:r>
              <a:rPr lang="en-US" u="sng">
                <a:solidFill>
                  <a:srgbClr val="0000ff"/>
                </a:solidFill>
                <a:latin typeface="Arial"/>
                <a:ea typeface="ＭＳ Ｐゴシック"/>
              </a:rPr>
              <a:t>www.salesforce.com/us/developer/docs/apexcode/Content/apex_methods_system_approval.htm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Code Samples</a:t>
            </a: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u="sng">
                <a:solidFill>
                  <a:srgbClr val="0000ff"/>
                </a:solidFill>
                <a:latin typeface="Arial"/>
                <a:ea typeface="ＭＳ Ｐゴシック"/>
              </a:rPr>
              <a:t>https://</a:t>
            </a:r>
            <a:r>
              <a:rPr lang="en-US" u="sng">
                <a:solidFill>
                  <a:srgbClr val="0000ff"/>
                </a:solidFill>
                <a:latin typeface="Arial"/>
                <a:ea typeface="ＭＳ Ｐゴシック"/>
              </a:rPr>
              <a:t>gist.github.com/scottsalesforce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ransition>
    <p:fade/>
  </p:transition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4593600" y="790560"/>
            <a:ext cx="7378560" cy="262872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400">
                <a:solidFill>
                  <a:srgbClr val="ffffff"/>
                </a:solidFill>
                <a:latin typeface="Arial"/>
                <a:ea typeface="ＭＳ Ｐゴシック"/>
              </a:rPr>
              <a:t>Andreina Mendoza</a:t>
            </a:r>
            <a:endParaRPr/>
          </a:p>
        </p:txBody>
      </p:sp>
      <p:sp>
        <p:nvSpPr>
          <p:cNvPr id="291" name="TextShape 2"/>
          <p:cNvSpPr txBox="1"/>
          <p:nvPr/>
        </p:nvSpPr>
        <p:spPr>
          <a:xfrm>
            <a:off x="4593600" y="3571920"/>
            <a:ext cx="7378560" cy="8931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800">
                <a:solidFill>
                  <a:srgbClr val="c5eeff"/>
                </a:solidFill>
                <a:latin typeface="Arial"/>
                <a:ea typeface="ＭＳ Ｐゴシック"/>
              </a:rPr>
              <a:t>Senior System Business Analyst</a:t>
            </a:r>
            <a:endParaRPr/>
          </a:p>
        </p:txBody>
      </p:sp>
      <p:sp>
        <p:nvSpPr>
          <p:cNvPr id="292" name="CustomShape 3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CustomShape 4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CustomShape 5"/>
          <p:cNvSpPr/>
          <p:nvPr/>
        </p:nvSpPr>
        <p:spPr>
          <a:xfrm>
            <a:off x="460440" y="160200"/>
            <a:ext cx="304560" cy="304560"/>
          </a:xfrm>
          <a:prstGeom prst="rect">
            <a:avLst/>
          </a:prstGeom>
          <a:noFill/>
          <a:ln>
            <a:noFill/>
          </a:ln>
        </p:spPr>
      </p:sp>
      <p:pic>
        <p:nvPicPr>
          <p:cNvPr id="295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480560" y="4114800"/>
            <a:ext cx="1117080" cy="1151280"/>
          </a:xfrm>
          <a:prstGeom prst="rect">
            <a:avLst/>
          </a:prstGeom>
          <a:ln>
            <a:noFill/>
          </a:ln>
        </p:spPr>
      </p:pic>
      <p:pic>
        <p:nvPicPr>
          <p:cNvPr id="296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799240" y="4114800"/>
            <a:ext cx="1117080" cy="1151280"/>
          </a:xfrm>
          <a:prstGeom prst="rect">
            <a:avLst/>
          </a:prstGeom>
          <a:ln>
            <a:noFill/>
          </a:ln>
        </p:spPr>
      </p:pic>
      <p:pic>
        <p:nvPicPr>
          <p:cNvPr id="297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45200" y="2423880"/>
            <a:ext cx="2688840" cy="115200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4593600" y="790560"/>
            <a:ext cx="7378560" cy="262872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5400">
                <a:solidFill>
                  <a:srgbClr val="ffffff"/>
                </a:solidFill>
                <a:latin typeface="Arial"/>
                <a:ea typeface="ＭＳ Ｐゴシック"/>
              </a:rPr>
              <a:t>Scott Coleman</a:t>
            </a:r>
            <a:endParaRPr/>
          </a:p>
        </p:txBody>
      </p:sp>
      <p:sp>
        <p:nvSpPr>
          <p:cNvPr id="299" name="TextShape 2"/>
          <p:cNvSpPr txBox="1"/>
          <p:nvPr/>
        </p:nvSpPr>
        <p:spPr>
          <a:xfrm>
            <a:off x="4593600" y="3571920"/>
            <a:ext cx="7378560" cy="8931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800">
                <a:solidFill>
                  <a:srgbClr val="c5eeff"/>
                </a:solidFill>
                <a:latin typeface="Arial"/>
                <a:ea typeface="ＭＳ Ｐゴシック"/>
              </a:rPr>
              <a:t>Senior Software Applications Engineer</a:t>
            </a:r>
            <a:endParaRPr/>
          </a:p>
        </p:txBody>
      </p:sp>
      <p:sp>
        <p:nvSpPr>
          <p:cNvPr id="300" name="CustomShape 3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CustomShape 4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CustomShape 5"/>
          <p:cNvSpPr/>
          <p:nvPr/>
        </p:nvSpPr>
        <p:spPr>
          <a:xfrm>
            <a:off x="460440" y="160200"/>
            <a:ext cx="304560" cy="304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0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45200" y="2423880"/>
            <a:ext cx="2688840" cy="115200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360360" y="0"/>
            <a:ext cx="11471040" cy="9140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80000"/>
              </a:lnSpc>
            </a:pPr>
            <a:r>
              <a:rPr b="1" lang="en-US" sz="3200">
                <a:solidFill>
                  <a:srgbClr val="009cdb"/>
                </a:solidFill>
                <a:latin typeface="Arial"/>
                <a:ea typeface="ＭＳ Ｐゴシック"/>
              </a:rPr>
              <a:t>Agenda</a:t>
            </a:r>
            <a:endParaRPr/>
          </a:p>
        </p:txBody>
      </p:sp>
      <p:sp>
        <p:nvSpPr>
          <p:cNvPr id="305" name="TextShape 2"/>
          <p:cNvSpPr txBox="1"/>
          <p:nvPr/>
        </p:nvSpPr>
        <p:spPr>
          <a:xfrm>
            <a:off x="360360" y="1003680"/>
            <a:ext cx="11471040" cy="51379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Overview </a:t>
            </a: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Use Case: Chaining 2 Approval Processes</a:t>
            </a:r>
            <a:endParaRPr/>
          </a:p>
          <a:p>
            <a:pPr lvl="1">
              <a:lnSpc>
                <a:spcPct val="100000"/>
              </a:lnSpc>
              <a:buSzPct val="80000"/>
              <a:buFont typeface="Arial"/>
              <a:buChar char="–"/>
            </a:pPr>
            <a:r>
              <a:rPr lang="en-US" sz="2000">
                <a:solidFill>
                  <a:srgbClr val="404040"/>
                </a:solidFill>
                <a:latin typeface="Arial"/>
                <a:ea typeface="ＭＳ Ｐゴシック"/>
              </a:rPr>
              <a:t>Business Problem / Solution</a:t>
            </a:r>
            <a:endParaRPr/>
          </a:p>
          <a:p>
            <a:pPr lvl="1">
              <a:lnSpc>
                <a:spcPct val="100000"/>
              </a:lnSpc>
              <a:buSzPct val="80000"/>
              <a:buFont typeface="Arial"/>
              <a:buChar char="–"/>
            </a:pPr>
            <a:r>
              <a:rPr lang="en-US" sz="2000">
                <a:solidFill>
                  <a:srgbClr val="404040"/>
                </a:solidFill>
                <a:latin typeface="Arial"/>
                <a:ea typeface="ＭＳ Ｐゴシック"/>
              </a:rPr>
              <a:t>Demo</a:t>
            </a: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Use Case: Content Approval Process</a:t>
            </a:r>
            <a:endParaRPr/>
          </a:p>
          <a:p>
            <a:pPr lvl="1">
              <a:lnSpc>
                <a:spcPct val="100000"/>
              </a:lnSpc>
              <a:buSzPct val="80000"/>
              <a:buFont typeface="Arial"/>
              <a:buChar char="–"/>
            </a:pPr>
            <a:r>
              <a:rPr lang="en-US" sz="2000">
                <a:solidFill>
                  <a:srgbClr val="404040"/>
                </a:solidFill>
                <a:latin typeface="Arial"/>
                <a:ea typeface="ＭＳ Ｐゴシック"/>
              </a:rPr>
              <a:t>Business Problem / Solution</a:t>
            </a:r>
            <a:endParaRPr/>
          </a:p>
          <a:p>
            <a:pPr lvl="1">
              <a:lnSpc>
                <a:spcPct val="100000"/>
              </a:lnSpc>
              <a:buSzPct val="80000"/>
              <a:buFont typeface="Arial"/>
              <a:buChar char="–"/>
            </a:pPr>
            <a:r>
              <a:rPr lang="en-US" sz="2000">
                <a:solidFill>
                  <a:srgbClr val="404040"/>
                </a:solidFill>
                <a:latin typeface="Arial"/>
                <a:ea typeface="ＭＳ Ｐゴシック"/>
              </a:rPr>
              <a:t>Demo</a:t>
            </a: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Q &amp; A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ransition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360360" y="0"/>
            <a:ext cx="11471040" cy="9140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80000"/>
              </a:lnSpc>
            </a:pPr>
            <a:r>
              <a:rPr b="1" lang="en-US" sz="3200">
                <a:solidFill>
                  <a:srgbClr val="009cdb"/>
                </a:solidFill>
                <a:latin typeface="Arial"/>
                <a:ea typeface="ＭＳ Ｐゴシック"/>
              </a:rPr>
              <a:t>Overview</a:t>
            </a:r>
            <a:endParaRPr/>
          </a:p>
        </p:txBody>
      </p:sp>
      <p:sp>
        <p:nvSpPr>
          <p:cNvPr id="307" name="TextShape 2"/>
          <p:cNvSpPr txBox="1"/>
          <p:nvPr/>
        </p:nvSpPr>
        <p:spPr>
          <a:xfrm>
            <a:off x="360360" y="1003680"/>
            <a:ext cx="11471040" cy="51379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Why are Approval Processes important?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Challenges when building an Approval Process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Apex Code will add more flexibility and power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0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15200" y="2860560"/>
            <a:ext cx="3000600" cy="300060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345960" y="1306440"/>
            <a:ext cx="11485080" cy="281736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9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Chaining 2 Approval Processes using Apex Code</a:t>
            </a:r>
            <a:endParaRPr/>
          </a:p>
        </p:txBody>
      </p:sp>
      <p:sp>
        <p:nvSpPr>
          <p:cNvPr id="310" name="TextShape 2"/>
          <p:cNvSpPr txBox="1"/>
          <p:nvPr/>
        </p:nvSpPr>
        <p:spPr>
          <a:xfrm>
            <a:off x="360360" y="4282920"/>
            <a:ext cx="11471040" cy="1069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  <p:transition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360360" y="0"/>
            <a:ext cx="11471040" cy="9140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80000"/>
              </a:lnSpc>
            </a:pPr>
            <a:r>
              <a:rPr b="1" lang="en-US" sz="3200">
                <a:solidFill>
                  <a:srgbClr val="009cdb"/>
                </a:solidFill>
                <a:latin typeface="Arial"/>
                <a:ea typeface="ＭＳ Ｐゴシック"/>
              </a:rPr>
              <a:t>Use Case: Chaining 2 Approval Processes</a:t>
            </a:r>
            <a:endParaRPr/>
          </a:p>
        </p:txBody>
      </p:sp>
      <p:sp>
        <p:nvSpPr>
          <p:cNvPr id="312" name="TextShape 2"/>
          <p:cNvSpPr txBox="1"/>
          <p:nvPr/>
        </p:nvSpPr>
        <p:spPr>
          <a:xfrm>
            <a:off x="360360" y="997560"/>
            <a:ext cx="11471040" cy="6300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Business Need / Problem</a:t>
            </a:r>
            <a:endParaRPr/>
          </a:p>
        </p:txBody>
      </p:sp>
      <p:sp>
        <p:nvSpPr>
          <p:cNvPr id="313" name="TextShape 3"/>
          <p:cNvSpPr txBox="1"/>
          <p:nvPr/>
        </p:nvSpPr>
        <p:spPr>
          <a:xfrm>
            <a:off x="345960" y="1728720"/>
            <a:ext cx="11485080" cy="44128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Red Hat Presales Engineers need to have access to free software when they need to built a Proof of Concept for a customer</a:t>
            </a:r>
            <a:endParaRPr/>
          </a:p>
        </p:txBody>
      </p:sp>
      <p:pic>
        <p:nvPicPr>
          <p:cNvPr id="31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409280" y="2556360"/>
            <a:ext cx="5590080" cy="372672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360360" y="0"/>
            <a:ext cx="11471040" cy="9140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80000"/>
              </a:lnSpc>
            </a:pPr>
            <a:r>
              <a:rPr b="1" lang="en-US" sz="3200">
                <a:solidFill>
                  <a:srgbClr val="009cdb"/>
                </a:solidFill>
                <a:latin typeface="Arial"/>
                <a:ea typeface="ＭＳ Ｐゴシック"/>
              </a:rPr>
              <a:t>Use Case: Chaining 2 Approval Processes</a:t>
            </a:r>
            <a:endParaRPr/>
          </a:p>
        </p:txBody>
      </p:sp>
      <p:sp>
        <p:nvSpPr>
          <p:cNvPr id="316" name="TextShape 2"/>
          <p:cNvSpPr txBox="1"/>
          <p:nvPr/>
        </p:nvSpPr>
        <p:spPr>
          <a:xfrm>
            <a:off x="360360" y="997560"/>
            <a:ext cx="11471040" cy="6300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Business Flow</a:t>
            </a:r>
            <a:endParaRPr/>
          </a:p>
        </p:txBody>
      </p:sp>
      <p:sp>
        <p:nvSpPr>
          <p:cNvPr id="317" name="CustomShape 3"/>
          <p:cNvSpPr/>
          <p:nvPr/>
        </p:nvSpPr>
        <p:spPr>
          <a:xfrm>
            <a:off x="1172160" y="1641240"/>
            <a:ext cx="2754720" cy="609120"/>
          </a:xfrm>
          <a:prstGeom prst="flowChartProcess">
            <a:avLst/>
          </a:prstGeom>
          <a:solidFill>
            <a:srgbClr val="009cdb"/>
          </a:solidFill>
          <a:ln w="25560"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Arial"/>
                <a:ea typeface="ＭＳ Ｐゴシック"/>
              </a:rPr>
              <a:t>1</a:t>
            </a:r>
            <a:r>
              <a:rPr lang="en-US" sz="1600" baseline="30000">
                <a:solidFill>
                  <a:srgbClr val="ffffff"/>
                </a:solidFill>
                <a:latin typeface="Arial"/>
                <a:ea typeface="ＭＳ Ｐゴシック"/>
              </a:rPr>
              <a:t>st</a:t>
            </a:r>
            <a:r>
              <a:rPr lang="en-US" sz="1600">
                <a:solidFill>
                  <a:srgbClr val="ffffff"/>
                </a:solidFill>
                <a:latin typeface="Arial"/>
                <a:ea typeface="ＭＳ Ｐゴシック"/>
              </a:rPr>
              <a:t> Approval Process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Arial"/>
                <a:ea typeface="ＭＳ Ｐゴシック"/>
              </a:rPr>
              <a:t>NA Region – Final Step</a:t>
            </a:r>
            <a:endParaRPr/>
          </a:p>
        </p:txBody>
      </p:sp>
      <p:sp>
        <p:nvSpPr>
          <p:cNvPr id="318" name="CustomShape 4"/>
          <p:cNvSpPr/>
          <p:nvPr/>
        </p:nvSpPr>
        <p:spPr>
          <a:xfrm>
            <a:off x="4615920" y="2903400"/>
            <a:ext cx="591480" cy="597600"/>
          </a:xfrm>
          <a:prstGeom prst="flowChartDecision">
            <a:avLst/>
          </a:prstGeom>
          <a:solidFill>
            <a:srgbClr val="009cdb"/>
          </a:solidFill>
          <a:ln w="25560">
            <a:noFill/>
          </a:ln>
        </p:spPr>
      </p:sp>
      <p:sp>
        <p:nvSpPr>
          <p:cNvPr id="319" name="CustomShape 5"/>
          <p:cNvSpPr/>
          <p:nvPr/>
        </p:nvSpPr>
        <p:spPr>
          <a:xfrm>
            <a:off x="1172160" y="2547720"/>
            <a:ext cx="2754720" cy="609120"/>
          </a:xfrm>
          <a:prstGeom prst="flowChartProcess">
            <a:avLst/>
          </a:prstGeom>
          <a:solidFill>
            <a:srgbClr val="009cdb"/>
          </a:solidFill>
          <a:ln w="25560"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Arial"/>
                <a:ea typeface="ＭＳ Ｐゴシック"/>
              </a:rPr>
              <a:t>1</a:t>
            </a:r>
            <a:r>
              <a:rPr lang="en-US" sz="1600" baseline="30000">
                <a:solidFill>
                  <a:srgbClr val="ffffff"/>
                </a:solidFill>
                <a:latin typeface="Arial"/>
                <a:ea typeface="ＭＳ Ｐゴシック"/>
              </a:rPr>
              <a:t>st</a:t>
            </a:r>
            <a:r>
              <a:rPr lang="en-US" sz="1600">
                <a:solidFill>
                  <a:srgbClr val="ffffff"/>
                </a:solidFill>
                <a:latin typeface="Arial"/>
                <a:ea typeface="ＭＳ Ｐゴシック"/>
              </a:rPr>
              <a:t> Approval Process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Arial"/>
                <a:ea typeface="ＭＳ Ｐゴシック"/>
              </a:rPr>
              <a:t>APAC Region – Final Step</a:t>
            </a:r>
            <a:endParaRPr/>
          </a:p>
        </p:txBody>
      </p:sp>
      <p:sp>
        <p:nvSpPr>
          <p:cNvPr id="320" name="CustomShape 6"/>
          <p:cNvSpPr/>
          <p:nvPr/>
        </p:nvSpPr>
        <p:spPr>
          <a:xfrm>
            <a:off x="1172160" y="3454560"/>
            <a:ext cx="2754720" cy="609120"/>
          </a:xfrm>
          <a:prstGeom prst="flowChartProcess">
            <a:avLst/>
          </a:prstGeom>
          <a:solidFill>
            <a:srgbClr val="009cdb"/>
          </a:solidFill>
          <a:ln w="25560"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Arial"/>
                <a:ea typeface="ＭＳ Ｐゴシック"/>
              </a:rPr>
              <a:t>1</a:t>
            </a:r>
            <a:r>
              <a:rPr lang="en-US" sz="1600" baseline="30000">
                <a:solidFill>
                  <a:srgbClr val="ffffff"/>
                </a:solidFill>
                <a:latin typeface="Arial"/>
                <a:ea typeface="ＭＳ Ｐゴシック"/>
              </a:rPr>
              <a:t>st</a:t>
            </a:r>
            <a:r>
              <a:rPr lang="en-US" sz="1600">
                <a:solidFill>
                  <a:srgbClr val="ffffff"/>
                </a:solidFill>
                <a:latin typeface="Arial"/>
                <a:ea typeface="ＭＳ Ｐゴシック"/>
              </a:rPr>
              <a:t> Approval Process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Arial"/>
                <a:ea typeface="ＭＳ Ｐゴシック"/>
              </a:rPr>
              <a:t>EMEA Region – Final Step</a:t>
            </a:r>
            <a:endParaRPr/>
          </a:p>
        </p:txBody>
      </p:sp>
      <p:sp>
        <p:nvSpPr>
          <p:cNvPr id="321" name="CustomShape 7"/>
          <p:cNvSpPr/>
          <p:nvPr/>
        </p:nvSpPr>
        <p:spPr>
          <a:xfrm>
            <a:off x="1172160" y="4361040"/>
            <a:ext cx="2754720" cy="609120"/>
          </a:xfrm>
          <a:prstGeom prst="flowChartProcess">
            <a:avLst/>
          </a:prstGeom>
          <a:solidFill>
            <a:srgbClr val="009cdb"/>
          </a:solidFill>
          <a:ln w="25560"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Arial"/>
                <a:ea typeface="ＭＳ Ｐゴシック"/>
              </a:rPr>
              <a:t>1</a:t>
            </a:r>
            <a:r>
              <a:rPr lang="en-US" sz="1600" baseline="30000">
                <a:solidFill>
                  <a:srgbClr val="ffffff"/>
                </a:solidFill>
                <a:latin typeface="Arial"/>
                <a:ea typeface="ＭＳ Ｐゴシック"/>
              </a:rPr>
              <a:t>st</a:t>
            </a:r>
            <a:r>
              <a:rPr lang="en-US" sz="1600">
                <a:solidFill>
                  <a:srgbClr val="ffffff"/>
                </a:solidFill>
                <a:latin typeface="Arial"/>
                <a:ea typeface="ＭＳ Ｐゴシック"/>
              </a:rPr>
              <a:t> Approval Process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Arial"/>
                <a:ea typeface="ＭＳ Ｐゴシック"/>
              </a:rPr>
              <a:t>LATAM Region – Final Step</a:t>
            </a:r>
            <a:endParaRPr/>
          </a:p>
        </p:txBody>
      </p:sp>
      <p:sp>
        <p:nvSpPr>
          <p:cNvPr id="322" name="CustomShape 8"/>
          <p:cNvSpPr/>
          <p:nvPr/>
        </p:nvSpPr>
        <p:spPr>
          <a:xfrm>
            <a:off x="4454640" y="3606840"/>
            <a:ext cx="914040" cy="914040"/>
          </a:xfrm>
          <a:prstGeom prst="rect">
            <a:avLst/>
          </a:prstGeom>
          <a:noFill/>
          <a:ln>
            <a:noFill/>
          </a:ln>
        </p:spPr>
        <p:txBody>
          <a:bodyPr wrap="none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404040"/>
                </a:solidFill>
                <a:latin typeface="Arial"/>
                <a:ea typeface="ＭＳ Ｐゴシック"/>
              </a:rPr>
              <a:t>Do this POC Opportunity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404040"/>
                </a:solidFill>
                <a:latin typeface="Arial"/>
                <a:ea typeface="ＭＳ Ｐゴシック"/>
              </a:rPr>
              <a:t>Needs BU Approval?</a:t>
            </a:r>
            <a:endParaRPr/>
          </a:p>
        </p:txBody>
      </p:sp>
      <p:sp>
        <p:nvSpPr>
          <p:cNvPr id="323" name="CustomShape 9"/>
          <p:cNvSpPr/>
          <p:nvPr/>
        </p:nvSpPr>
        <p:spPr>
          <a:xfrm>
            <a:off x="5802840" y="1371600"/>
            <a:ext cx="2754720" cy="609120"/>
          </a:xfrm>
          <a:prstGeom prst="flowChartProcess">
            <a:avLst/>
          </a:prstGeom>
          <a:solidFill>
            <a:srgbClr val="009cdb"/>
          </a:solidFill>
          <a:ln w="25560"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Arial"/>
                <a:ea typeface="ＭＳ Ｐゴシック"/>
              </a:rPr>
              <a:t>2</a:t>
            </a:r>
            <a:r>
              <a:rPr lang="en-US" sz="1600" baseline="30000">
                <a:solidFill>
                  <a:srgbClr val="ffffff"/>
                </a:solidFill>
                <a:latin typeface="Arial"/>
                <a:ea typeface="ＭＳ Ｐゴシック"/>
              </a:rPr>
              <a:t>nd</a:t>
            </a:r>
            <a:r>
              <a:rPr lang="en-US" sz="1600">
                <a:solidFill>
                  <a:srgbClr val="ffffff"/>
                </a:solidFill>
                <a:latin typeface="Arial"/>
                <a:ea typeface="ＭＳ Ｐゴシック"/>
              </a:rPr>
              <a:t> Approval Process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Arial"/>
                <a:ea typeface="ＭＳ Ｐゴシック"/>
              </a:rPr>
              <a:t>Business Unit</a:t>
            </a:r>
            <a:endParaRPr/>
          </a:p>
        </p:txBody>
      </p:sp>
      <p:sp>
        <p:nvSpPr>
          <p:cNvPr id="324" name="CustomShape 10"/>
          <p:cNvSpPr/>
          <p:nvPr/>
        </p:nvSpPr>
        <p:spPr>
          <a:xfrm>
            <a:off x="5345640" y="1983240"/>
            <a:ext cx="914040" cy="914040"/>
          </a:xfrm>
          <a:prstGeom prst="rect">
            <a:avLst/>
          </a:prstGeom>
          <a:noFill/>
          <a:ln>
            <a:noFill/>
          </a:ln>
        </p:spPr>
        <p:txBody>
          <a:bodyPr wrap="none"/>
          <a:p>
            <a:pPr>
              <a:lnSpc>
                <a:spcPct val="100000"/>
              </a:lnSpc>
            </a:pPr>
            <a:r>
              <a:rPr lang="en-US" sz="1400">
                <a:solidFill>
                  <a:srgbClr val="404040"/>
                </a:solidFill>
                <a:latin typeface="Arial"/>
                <a:ea typeface="ＭＳ Ｐゴシック"/>
              </a:rPr>
              <a:t>Opportunity Status 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404040"/>
                </a:solidFill>
                <a:latin typeface="Arial"/>
                <a:ea typeface="ＭＳ Ｐゴシック"/>
              </a:rPr>
              <a:t>Set to Pending BU Approval</a:t>
            </a:r>
            <a:endParaRPr/>
          </a:p>
        </p:txBody>
      </p:sp>
      <p:sp>
        <p:nvSpPr>
          <p:cNvPr id="325" name="CustomShape 11"/>
          <p:cNvSpPr/>
          <p:nvPr/>
        </p:nvSpPr>
        <p:spPr>
          <a:xfrm>
            <a:off x="3927240" y="1946160"/>
            <a:ext cx="688320" cy="125604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9cdb"/>
            </a:solidFill>
            <a:round/>
            <a:tailEnd len="med" type="arrow" w="med"/>
          </a:ln>
        </p:spPr>
      </p:sp>
      <p:sp>
        <p:nvSpPr>
          <p:cNvPr id="326" name="CustomShape 12"/>
          <p:cNvSpPr/>
          <p:nvPr/>
        </p:nvSpPr>
        <p:spPr>
          <a:xfrm>
            <a:off x="3927240" y="2903400"/>
            <a:ext cx="688320" cy="29844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9cdb"/>
            </a:solidFill>
            <a:round/>
            <a:tailEnd len="med" type="arrow" w="med"/>
          </a:ln>
        </p:spPr>
      </p:sp>
      <p:sp>
        <p:nvSpPr>
          <p:cNvPr id="327" name="CustomShape 13"/>
          <p:cNvSpPr/>
          <p:nvPr/>
        </p:nvSpPr>
        <p:spPr>
          <a:xfrm flipV="1">
            <a:off x="3927240" y="3202200"/>
            <a:ext cx="688320" cy="55656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9cdb"/>
            </a:solidFill>
            <a:round/>
            <a:tailEnd len="med" type="arrow" w="med"/>
          </a:ln>
        </p:spPr>
      </p:sp>
      <p:sp>
        <p:nvSpPr>
          <p:cNvPr id="328" name="CustomShape 14"/>
          <p:cNvSpPr/>
          <p:nvPr/>
        </p:nvSpPr>
        <p:spPr>
          <a:xfrm flipV="1">
            <a:off x="3927240" y="3202200"/>
            <a:ext cx="688320" cy="146304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9cdb"/>
            </a:solidFill>
            <a:round/>
            <a:tailEnd len="med" type="arrow" w="med"/>
          </a:ln>
        </p:spPr>
      </p:sp>
      <p:sp>
        <p:nvSpPr>
          <p:cNvPr id="329" name="CustomShape 15"/>
          <p:cNvSpPr/>
          <p:nvPr/>
        </p:nvSpPr>
        <p:spPr>
          <a:xfrm flipV="1">
            <a:off x="5208120" y="1676160"/>
            <a:ext cx="594720" cy="152568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9cdb"/>
            </a:solidFill>
            <a:round/>
            <a:tailEnd len="med" type="arrow" w="med"/>
          </a:ln>
        </p:spPr>
      </p:sp>
      <p:sp>
        <p:nvSpPr>
          <p:cNvPr id="330" name="CustomShape 16"/>
          <p:cNvSpPr/>
          <p:nvPr/>
        </p:nvSpPr>
        <p:spPr>
          <a:xfrm>
            <a:off x="6400800" y="3480840"/>
            <a:ext cx="914040" cy="914040"/>
          </a:xfrm>
          <a:prstGeom prst="rect">
            <a:avLst/>
          </a:prstGeom>
          <a:noFill/>
          <a:ln>
            <a:noFill/>
          </a:ln>
        </p:spPr>
        <p:txBody>
          <a:bodyPr wrap="none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404040"/>
                </a:solidFill>
                <a:latin typeface="Arial"/>
                <a:ea typeface="ＭＳ Ｐゴシック"/>
              </a:rPr>
              <a:t>YES</a:t>
            </a:r>
            <a:endParaRPr/>
          </a:p>
        </p:txBody>
      </p:sp>
      <p:sp>
        <p:nvSpPr>
          <p:cNvPr id="331" name="CustomShape 17"/>
          <p:cNvSpPr/>
          <p:nvPr/>
        </p:nvSpPr>
        <p:spPr>
          <a:xfrm>
            <a:off x="5814720" y="4747680"/>
            <a:ext cx="2062800" cy="726480"/>
          </a:xfrm>
          <a:prstGeom prst="flowChartTerminator">
            <a:avLst/>
          </a:prstGeom>
          <a:solidFill>
            <a:srgbClr val="c1d72e"/>
          </a:solidFill>
          <a:ln w="25560">
            <a:solidFill>
              <a:srgbClr val="73a333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t>POC Approved</a:t>
            </a:r>
            <a:endParaRPr/>
          </a:p>
        </p:txBody>
      </p:sp>
      <p:sp>
        <p:nvSpPr>
          <p:cNvPr id="332" name="CustomShape 18"/>
          <p:cNvSpPr/>
          <p:nvPr/>
        </p:nvSpPr>
        <p:spPr>
          <a:xfrm>
            <a:off x="5196240" y="3202200"/>
            <a:ext cx="606240" cy="190872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9cdb"/>
            </a:solidFill>
            <a:round/>
            <a:tailEnd len="med" type="arrow" w="med"/>
          </a:ln>
        </p:spPr>
      </p:sp>
      <p:sp>
        <p:nvSpPr>
          <p:cNvPr id="333" name="CustomShape 19"/>
          <p:cNvSpPr/>
          <p:nvPr/>
        </p:nvSpPr>
        <p:spPr>
          <a:xfrm>
            <a:off x="5369040" y="3259080"/>
            <a:ext cx="914040" cy="914040"/>
          </a:xfrm>
          <a:prstGeom prst="rect">
            <a:avLst/>
          </a:prstGeom>
          <a:noFill/>
          <a:ln>
            <a:noFill/>
          </a:ln>
        </p:spPr>
        <p:txBody>
          <a:bodyPr wrap="none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404040"/>
                </a:solidFill>
                <a:latin typeface="Arial"/>
                <a:ea typeface="ＭＳ Ｐゴシック"/>
              </a:rPr>
              <a:t>NO</a:t>
            </a:r>
            <a:endParaRPr/>
          </a:p>
        </p:txBody>
      </p:sp>
      <p:sp>
        <p:nvSpPr>
          <p:cNvPr id="334" name="CustomShape 20"/>
          <p:cNvSpPr/>
          <p:nvPr/>
        </p:nvSpPr>
        <p:spPr>
          <a:xfrm>
            <a:off x="9105840" y="1377360"/>
            <a:ext cx="591480" cy="597600"/>
          </a:xfrm>
          <a:prstGeom prst="flowChartDecision">
            <a:avLst/>
          </a:prstGeom>
          <a:solidFill>
            <a:srgbClr val="009cdb"/>
          </a:solidFill>
          <a:ln w="25560">
            <a:noFill/>
          </a:ln>
        </p:spPr>
      </p:sp>
      <p:sp>
        <p:nvSpPr>
          <p:cNvPr id="335" name="CustomShape 21"/>
          <p:cNvSpPr/>
          <p:nvPr/>
        </p:nvSpPr>
        <p:spPr>
          <a:xfrm>
            <a:off x="8944560" y="1981080"/>
            <a:ext cx="914040" cy="914040"/>
          </a:xfrm>
          <a:prstGeom prst="rect">
            <a:avLst/>
          </a:prstGeom>
          <a:noFill/>
          <a:ln>
            <a:noFill/>
          </a:ln>
        </p:spPr>
        <p:txBody>
          <a:bodyPr wrap="none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404040"/>
                </a:solidFill>
                <a:latin typeface="Arial"/>
                <a:ea typeface="ＭＳ Ｐゴシック"/>
              </a:rPr>
              <a:t>Approved?</a:t>
            </a:r>
            <a:endParaRPr/>
          </a:p>
        </p:txBody>
      </p:sp>
      <p:sp>
        <p:nvSpPr>
          <p:cNvPr id="336" name="CustomShape 22"/>
          <p:cNvSpPr/>
          <p:nvPr/>
        </p:nvSpPr>
        <p:spPr>
          <a:xfrm>
            <a:off x="8557920" y="1676520"/>
            <a:ext cx="547560" cy="360"/>
          </a:xfrm>
          <a:prstGeom prst="straightConnector1">
            <a:avLst/>
          </a:prstGeom>
          <a:noFill/>
          <a:ln w="12600">
            <a:solidFill>
              <a:srgbClr val="009cdb"/>
            </a:solidFill>
            <a:round/>
            <a:tailEnd len="med" type="arrow" w="med"/>
          </a:ln>
        </p:spPr>
      </p:sp>
      <p:sp>
        <p:nvSpPr>
          <p:cNvPr id="337" name="CustomShape 23"/>
          <p:cNvSpPr/>
          <p:nvPr/>
        </p:nvSpPr>
        <p:spPr>
          <a:xfrm>
            <a:off x="8370360" y="4782960"/>
            <a:ext cx="2062800" cy="726480"/>
          </a:xfrm>
          <a:prstGeom prst="flowChartTerminator">
            <a:avLst/>
          </a:prstGeom>
          <a:solidFill>
            <a:srgbClr val="ff0000"/>
          </a:solidFill>
          <a:ln w="25560">
            <a:solidFill>
              <a:srgbClr val="b80f15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t>POC Rejected</a:t>
            </a:r>
            <a:endParaRPr/>
          </a:p>
        </p:txBody>
      </p:sp>
      <p:sp>
        <p:nvSpPr>
          <p:cNvPr id="338" name="CustomShape 24"/>
          <p:cNvSpPr/>
          <p:nvPr/>
        </p:nvSpPr>
        <p:spPr>
          <a:xfrm flipH="1" flipV="1" rot="16200000">
            <a:off x="6740640" y="2086920"/>
            <a:ext cx="2766240" cy="2555280"/>
          </a:xfrm>
          <a:prstGeom prst="bentConnector3">
            <a:avLst>
              <a:gd name="adj1" fmla="val 45974"/>
            </a:avLst>
          </a:prstGeom>
          <a:noFill/>
          <a:ln w="12600">
            <a:solidFill>
              <a:srgbClr val="009cdb"/>
            </a:solidFill>
            <a:round/>
            <a:tailEnd len="med" type="arrow" w="med"/>
          </a:ln>
        </p:spPr>
      </p:sp>
      <p:sp>
        <p:nvSpPr>
          <p:cNvPr id="339" name="CustomShape 25"/>
          <p:cNvSpPr/>
          <p:nvPr/>
        </p:nvSpPr>
        <p:spPr>
          <a:xfrm flipH="1" rot="5400000">
            <a:off x="7997400" y="3378960"/>
            <a:ext cx="2807280" cy="36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009cdb"/>
            </a:solidFill>
            <a:round/>
            <a:tailEnd len="med" type="arrow" w="med"/>
          </a:ln>
        </p:spPr>
      </p:sp>
      <p:sp>
        <p:nvSpPr>
          <p:cNvPr id="340" name="CustomShape 26"/>
          <p:cNvSpPr/>
          <p:nvPr/>
        </p:nvSpPr>
        <p:spPr>
          <a:xfrm>
            <a:off x="5369040" y="2736360"/>
            <a:ext cx="914040" cy="914040"/>
          </a:xfrm>
          <a:prstGeom prst="rect">
            <a:avLst/>
          </a:prstGeom>
          <a:noFill/>
          <a:ln>
            <a:noFill/>
          </a:ln>
        </p:spPr>
        <p:txBody>
          <a:bodyPr wrap="none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404040"/>
                </a:solidFill>
                <a:latin typeface="Arial"/>
                <a:ea typeface="ＭＳ Ｐゴシック"/>
              </a:rPr>
              <a:t>YES</a:t>
            </a:r>
            <a:endParaRPr/>
          </a:p>
        </p:txBody>
      </p:sp>
      <p:sp>
        <p:nvSpPr>
          <p:cNvPr id="341" name="CustomShape 27"/>
          <p:cNvSpPr/>
          <p:nvPr/>
        </p:nvSpPr>
        <p:spPr>
          <a:xfrm>
            <a:off x="8944560" y="3449520"/>
            <a:ext cx="914040" cy="914040"/>
          </a:xfrm>
          <a:prstGeom prst="rect">
            <a:avLst/>
          </a:prstGeom>
          <a:noFill/>
          <a:ln>
            <a:noFill/>
          </a:ln>
        </p:spPr>
        <p:txBody>
          <a:bodyPr wrap="none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404040"/>
                </a:solidFill>
                <a:latin typeface="Arial"/>
                <a:ea typeface="ＭＳ Ｐゴシック"/>
              </a:rPr>
              <a:t>NO</a:t>
            </a:r>
            <a:endParaRPr/>
          </a:p>
        </p:txBody>
      </p:sp>
    </p:spTree>
  </p:cSld>
  <p:transition>
    <p:fade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360360" y="0"/>
            <a:ext cx="11471040" cy="9140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80000"/>
              </a:lnSpc>
            </a:pPr>
            <a:r>
              <a:rPr b="1" lang="en-US" sz="3200">
                <a:solidFill>
                  <a:srgbClr val="009cdb"/>
                </a:solidFill>
                <a:latin typeface="Arial"/>
                <a:ea typeface="ＭＳ Ｐゴシック"/>
              </a:rPr>
              <a:t>Use Case: Chaining 2 Approval Processes</a:t>
            </a:r>
            <a:endParaRPr/>
          </a:p>
        </p:txBody>
      </p:sp>
      <p:sp>
        <p:nvSpPr>
          <p:cNvPr id="343" name="TextShape 2"/>
          <p:cNvSpPr txBox="1"/>
          <p:nvPr/>
        </p:nvSpPr>
        <p:spPr>
          <a:xfrm>
            <a:off x="345960" y="1728720"/>
            <a:ext cx="11485080" cy="44128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Code samples: </a:t>
            </a:r>
            <a:r>
              <a:rPr lang="en-US" sz="2400" u="sng">
                <a:solidFill>
                  <a:srgbClr val="0000ff"/>
                </a:solidFill>
                <a:latin typeface="Arial"/>
                <a:ea typeface="ＭＳ Ｐゴシック"/>
              </a:rPr>
              <a:t>http://</a:t>
            </a:r>
            <a:r>
              <a:rPr lang="en-US" sz="2400" u="sng">
                <a:solidFill>
                  <a:srgbClr val="0000ff"/>
                </a:solidFill>
                <a:latin typeface="Arial"/>
                <a:ea typeface="ＭＳ Ｐゴシック"/>
              </a:rPr>
              <a:t>gist.github.com/scottsalesforce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2"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Arial"/>
                <a:ea typeface="ＭＳ Ｐゴシック"/>
              </a:rPr>
              <a:t>ChainPOCApprovals.trigger</a:t>
            </a:r>
            <a:endParaRPr/>
          </a:p>
        </p:txBody>
      </p:sp>
      <p:pic>
        <p:nvPicPr>
          <p:cNvPr id="34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592680" y="3429000"/>
            <a:ext cx="2285280" cy="175212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